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43" d="100"/>
          <a:sy n="143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9D64-3525-8345-966F-F4B5DF406265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EA356-DF6F-1447-A2B5-F063F83923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 Community Service Group at JPLIS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MG_83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23" y="1130039"/>
            <a:ext cx="6490154" cy="48676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Projects</a:t>
            </a:r>
            <a:endParaRPr lang="en-US" dirty="0"/>
          </a:p>
        </p:txBody>
      </p:sp>
      <p:pic>
        <p:nvPicPr>
          <p:cNvPr id="4" name="Content Placeholder 3" descr="IMG_356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843686" y="1917204"/>
            <a:ext cx="2370172" cy="1303503"/>
          </a:xfrm>
        </p:spPr>
      </p:pic>
      <p:pic>
        <p:nvPicPr>
          <p:cNvPr id="5" name="Picture 4" descr="IMG_38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66" y="1202895"/>
            <a:ext cx="2002910" cy="2670547"/>
          </a:xfrm>
          <a:prstGeom prst="rect">
            <a:avLst/>
          </a:prstGeom>
        </p:spPr>
      </p:pic>
      <p:pic>
        <p:nvPicPr>
          <p:cNvPr id="6" name="Picture 5" descr="IMG_49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27" y="3978929"/>
            <a:ext cx="2947797" cy="2210848"/>
          </a:xfrm>
          <a:prstGeom prst="rect">
            <a:avLst/>
          </a:prstGeom>
        </p:spPr>
      </p:pic>
      <p:pic>
        <p:nvPicPr>
          <p:cNvPr id="9" name="Picture 8" descr="IMG_E03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612" y="4401044"/>
            <a:ext cx="2429504" cy="1717685"/>
          </a:xfrm>
          <a:prstGeom prst="rect">
            <a:avLst/>
          </a:prstGeom>
        </p:spPr>
      </p:pic>
      <p:pic>
        <p:nvPicPr>
          <p:cNvPr id="10" name="Picture 9" descr="IMG_E342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483" y="1941590"/>
            <a:ext cx="1706129" cy="12791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204"/>
            <a:ext cx="8229600" cy="1143000"/>
          </a:xfrm>
        </p:spPr>
        <p:txBody>
          <a:bodyPr/>
          <a:lstStyle/>
          <a:p>
            <a:r>
              <a:rPr lang="en-US" dirty="0" smtClean="0"/>
              <a:t>Past projects</a:t>
            </a:r>
            <a:endParaRPr lang="en-US" dirty="0"/>
          </a:p>
        </p:txBody>
      </p:sp>
      <p:pic>
        <p:nvPicPr>
          <p:cNvPr id="4" name="Content Placeholder 3" descr="SSC Banner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119639" y="1103382"/>
            <a:ext cx="4044640" cy="2224396"/>
          </a:xfrm>
        </p:spPr>
      </p:pic>
      <p:pic>
        <p:nvPicPr>
          <p:cNvPr id="5" name="Picture 4" descr="SSC cookie ja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64" y="1103889"/>
            <a:ext cx="1822419" cy="2325111"/>
          </a:xfrm>
          <a:prstGeom prst="rect">
            <a:avLst/>
          </a:prstGeom>
        </p:spPr>
      </p:pic>
      <p:pic>
        <p:nvPicPr>
          <p:cNvPr id="6" name="Picture 5" descr="Crayon driv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2" y="3746862"/>
            <a:ext cx="2333354" cy="2703938"/>
          </a:xfrm>
          <a:prstGeom prst="rect">
            <a:avLst/>
          </a:prstGeom>
        </p:spPr>
      </p:pic>
      <p:pic>
        <p:nvPicPr>
          <p:cNvPr id="7" name="Picture 6" descr="SSC Bean soup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966" y="1103889"/>
            <a:ext cx="1743834" cy="2325111"/>
          </a:xfrm>
          <a:prstGeom prst="rect">
            <a:avLst/>
          </a:prstGeom>
        </p:spPr>
      </p:pic>
      <p:pic>
        <p:nvPicPr>
          <p:cNvPr id="8" name="Picture 7" descr="IMG_087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712" y="3746862"/>
            <a:ext cx="1989418" cy="265255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" name="Picture 8" descr="IMG_148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51" y="4169785"/>
            <a:ext cx="2490749" cy="18680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Projects</a:t>
            </a:r>
            <a:endParaRPr lang="en-US" dirty="0"/>
          </a:p>
        </p:txBody>
      </p:sp>
      <p:pic>
        <p:nvPicPr>
          <p:cNvPr id="4" name="Picture 3" descr="SSC lunch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61" y="1671365"/>
            <a:ext cx="2988140" cy="4012048"/>
          </a:xfrm>
          <a:prstGeom prst="rect">
            <a:avLst/>
          </a:prstGeom>
        </p:spPr>
      </p:pic>
      <p:pic>
        <p:nvPicPr>
          <p:cNvPr id="5" name="Picture 4" descr="IMG_49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62536"/>
            <a:ext cx="3863424" cy="2897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</Words>
  <Application>Microsoft Macintosh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A Community Service Group at JPLIS </vt:lpstr>
      <vt:lpstr>Past Projects</vt:lpstr>
      <vt:lpstr>Past projects</vt:lpstr>
      <vt:lpstr>Past Projects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Community Service Group at JPLIS </dc:title>
  <dc:creator>Mark Connelly</dc:creator>
  <cp:lastModifiedBy>Mark Connelly</cp:lastModifiedBy>
  <cp:revision>1</cp:revision>
  <dcterms:created xsi:type="dcterms:W3CDTF">2020-05-14T19:08:14Z</dcterms:created>
  <dcterms:modified xsi:type="dcterms:W3CDTF">2020-05-14T20:30:50Z</dcterms:modified>
</cp:coreProperties>
</file>